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64" r:id="rId3"/>
    <p:sldId id="257" r:id="rId4"/>
    <p:sldId id="260" r:id="rId5"/>
    <p:sldId id="263" r:id="rId6"/>
    <p:sldId id="258" r:id="rId7"/>
    <p:sldId id="266" r:id="rId8"/>
    <p:sldId id="265" r:id="rId9"/>
    <p:sldId id="270" r:id="rId10"/>
    <p:sldId id="273" r:id="rId11"/>
    <p:sldId id="271" r:id="rId12"/>
    <p:sldId id="269" r:id="rId13"/>
    <p:sldId id="272" r:id="rId14"/>
    <p:sldId id="274" r:id="rId15"/>
    <p:sldId id="275" r:id="rId16"/>
    <p:sldId id="276" r:id="rId17"/>
    <p:sldId id="277" r:id="rId18"/>
    <p:sldId id="279" r:id="rId19"/>
    <p:sldId id="278" r:id="rId20"/>
    <p:sldId id="268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766C9-F5E4-411F-AEE0-E47CF3849235}" v="5" dt="2024-06-27T20:43:52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C20D7-9CD5-4E12-89B4-F0E236A33B48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E050A-A29F-4335-A657-603C35326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0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82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Illegalize </a:t>
            </a:r>
            <a:r>
              <a:rPr lang="en-US" dirty="0" err="1"/>
              <a:t>gantt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51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Replaced men with sex robots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Funded that mars mission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48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Bread and circuses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47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Mandatory LSD usage and meditation retreats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1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Improvements to the food production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62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24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Children growing up with joy and knowledge of the out of doors (and cos play)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50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Bringing together community – safe places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081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COBOL still runs the world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24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child of the 80s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89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Vampire themed chat rooms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36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Worrying trend towards </a:t>
            </a:r>
            <a:r>
              <a:rPr lang="en-US" dirty="0" err="1"/>
              <a:t>shitification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57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Violence, abuse, racism, sexism, homophobia, intolerance, transphobia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33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Influencers driving toward monetization driven by our AI overlords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0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Political divisiveness and mistrust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34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collapse of society and humanity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094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Formed and 10 point plan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2E050A-A29F-4335-A657-603C35326C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91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A15-D242-7C35-BF9E-284E56EF09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CoDS</a:t>
            </a:r>
            <a:r>
              <a:rPr lang="en-US" dirty="0"/>
              <a:t>-I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32E8F-AF07-C324-C048-C72E99771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81"/>
            <a:ext cx="8915399" cy="1126283"/>
          </a:xfrm>
        </p:spPr>
        <p:txBody>
          <a:bodyPr/>
          <a:lstStyle/>
          <a:p>
            <a:r>
              <a:rPr lang="en-US"/>
              <a:t>2034 </a:t>
            </a:r>
            <a:r>
              <a:rPr lang="en-US" dirty="0"/>
              <a:t>Annual Report</a:t>
            </a:r>
          </a:p>
        </p:txBody>
      </p:sp>
    </p:spTree>
    <p:extLst>
      <p:ext uri="{BB962C8B-B14F-4D97-AF65-F5344CB8AC3E}">
        <p14:creationId xmlns:p14="http://schemas.microsoft.com/office/powerpoint/2010/main" val="1557982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7 Alternatives to Gantt Charts">
            <a:extLst>
              <a:ext uri="{FF2B5EF4-FFF2-40B4-BE49-F238E27FC236}">
                <a16:creationId xmlns:a16="http://schemas.microsoft.com/office/drawing/2014/main" id="{7C8422D4-8361-7128-2105-1606E8D10D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79" b="1430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35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87FA44-CEA5-FB23-FE2F-A3BF7673F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72"/>
            <a:ext cx="12190806" cy="685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9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he Ethics of Robot Sex: Our Bizarre Future Relationships with Machines –  happyspacenoises">
            <a:extLst>
              <a:ext uri="{FF2B5EF4-FFF2-40B4-BE49-F238E27FC236}">
                <a16:creationId xmlns:a16="http://schemas.microsoft.com/office/drawing/2014/main" id="{6FAFDDB0-AD94-0643-AB16-EACF999AAB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73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DABC2-7C93-6A5B-45B3-251042BE5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11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258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istory of Video Games: Part 1 (May 11, 13, 18, 20, 25, 27, June 1, 3, 8,  10, 2021)">
            <a:extLst>
              <a:ext uri="{FF2B5EF4-FFF2-40B4-BE49-F238E27FC236}">
                <a16:creationId xmlns:a16="http://schemas.microsoft.com/office/drawing/2014/main" id="{D9761451-3E05-A994-F1A6-51F6F896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0" b="253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629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an You Overdose on LSD? How Much It ...">
            <a:extLst>
              <a:ext uri="{FF2B5EF4-FFF2-40B4-BE49-F238E27FC236}">
                <a16:creationId xmlns:a16="http://schemas.microsoft.com/office/drawing/2014/main" id="{9BAEFAE7-829B-B5B7-9259-6DCD4A342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"/>
            <a:ext cx="12219214" cy="684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622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Soylent Green predicted a grim 2022. What did the dystopian movie get  right? - CNET">
            <a:extLst>
              <a:ext uri="{FF2B5EF4-FFF2-40B4-BE49-F238E27FC236}">
                <a16:creationId xmlns:a16="http://schemas.microsoft.com/office/drawing/2014/main" id="{2A25A608-1412-C3ED-2AFB-D8315F1E6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1" r="871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822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Results release: Accessing your results portal - News - University of  Liverpool">
            <a:extLst>
              <a:ext uri="{FF2B5EF4-FFF2-40B4-BE49-F238E27FC236}">
                <a16:creationId xmlns:a16="http://schemas.microsoft.com/office/drawing/2014/main" id="{E1FFB6DB-55D6-CB95-7BD1-6F05389B8B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" b="1482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239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The Surprising Ways Art Changes Our Brains And Bodies">
            <a:extLst>
              <a:ext uri="{FF2B5EF4-FFF2-40B4-BE49-F238E27FC236}">
                <a16:creationId xmlns:a16="http://schemas.microsoft.com/office/drawing/2014/main" id="{462AB86D-F3F6-4A50-E4B5-ABD7A0858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9" b="1356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71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EE7C74BD-E459-920B-C189-3CC195696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87" y="0"/>
            <a:ext cx="5141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06C4BC69-4FCF-2B46-0945-36A24ADA2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0"/>
            <a:ext cx="5141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61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8E87-DC1B-FAFF-525C-470042D06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BE3BE-FAA7-4C9B-22EB-8D043FE98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10 Reasons Why We Love The 80s - TEYXO Style">
            <a:extLst>
              <a:ext uri="{FF2B5EF4-FFF2-40B4-BE49-F238E27FC236}">
                <a16:creationId xmlns:a16="http://schemas.microsoft.com/office/drawing/2014/main" id="{C464811C-1E06-F60B-49E4-E0F4E61DC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209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DC12A8-7681-AC61-C2A1-E58D10EA3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27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pointing at a computer&#10;&#10;Description automatically generated">
            <a:extLst>
              <a:ext uri="{FF2B5EF4-FFF2-40B4-BE49-F238E27FC236}">
                <a16:creationId xmlns:a16="http://schemas.microsoft.com/office/drawing/2014/main" id="{0856F243-315E-1826-BF7F-66DB715FE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75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50 Female Vampire Names with Meanings - FamilyEducation">
            <a:extLst>
              <a:ext uri="{FF2B5EF4-FFF2-40B4-BE49-F238E27FC236}">
                <a16:creationId xmlns:a16="http://schemas.microsoft.com/office/drawing/2014/main" id="{2C7C2FB0-3F4D-DC20-3FEF-A1B68EE50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00"/>
            <a:ext cx="12253913" cy="816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2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B08D8-0BBE-CAC6-41D7-A2250E184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was it shit-</a:t>
            </a:r>
            <a:r>
              <a:rPr lang="en-US" dirty="0" err="1"/>
              <a:t>ified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350E7-D3B6-B7C1-630D-05F5F08FE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The Shitification of Twitter continues : r/TheTwitterEnd">
            <a:extLst>
              <a:ext uri="{FF2B5EF4-FFF2-40B4-BE49-F238E27FC236}">
                <a16:creationId xmlns:a16="http://schemas.microsoft.com/office/drawing/2014/main" id="{3FC5DC38-C9E6-04F1-AC2D-070619015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351" y="-17152"/>
            <a:ext cx="8095104" cy="6875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90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s Hate Speech Illegal?">
            <a:extLst>
              <a:ext uri="{FF2B5EF4-FFF2-40B4-BE49-F238E27FC236}">
                <a16:creationId xmlns:a16="http://schemas.microsoft.com/office/drawing/2014/main" id="{D5303C91-07A6-FFC3-A91A-C1D40223C6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531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ow Influencers Are Changing the Marketing Game | Smith School">
            <a:extLst>
              <a:ext uri="{FF2B5EF4-FFF2-40B4-BE49-F238E27FC236}">
                <a16:creationId xmlns:a16="http://schemas.microsoft.com/office/drawing/2014/main" id="{25CA2F08-00BA-155B-586B-07F7163C5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111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C0DADA-DA3A-0CEC-4FCB-FD8B2323E8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89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299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holding an object&#10;&#10;Description automatically generated">
            <a:extLst>
              <a:ext uri="{FF2B5EF4-FFF2-40B4-BE49-F238E27FC236}">
                <a16:creationId xmlns:a16="http://schemas.microsoft.com/office/drawing/2014/main" id="{73FA86F9-8396-8F2C-286E-B9B9868AB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1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CD1347-77AC-44F4-D7CA-41059F308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325" y="0"/>
            <a:ext cx="6944700" cy="6858000"/>
          </a:xfrm>
          <a:prstGeom prst="rect">
            <a:avLst/>
          </a:prstGeom>
        </p:spPr>
      </p:pic>
      <p:pic>
        <p:nvPicPr>
          <p:cNvPr id="7172" name="Picture 4" descr="Codsi Mortgage Team">
            <a:extLst>
              <a:ext uri="{FF2B5EF4-FFF2-40B4-BE49-F238E27FC236}">
                <a16:creationId xmlns:a16="http://schemas.microsoft.com/office/drawing/2014/main" id="{7EF6B5B9-04DE-B6EA-730B-A0CB1D1BF2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41"/>
          <a:stretch/>
        </p:blipFill>
        <p:spPr bwMode="auto">
          <a:xfrm>
            <a:off x="395288" y="690563"/>
            <a:ext cx="3819525" cy="205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767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507</TotalTime>
  <Words>133</Words>
  <Application>Microsoft Office PowerPoint</Application>
  <PresentationFormat>Widescreen</PresentationFormat>
  <Paragraphs>40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Arial</vt:lpstr>
      <vt:lpstr>Century Gothic</vt:lpstr>
      <vt:lpstr>Wingdings 3</vt:lpstr>
      <vt:lpstr>Wisp</vt:lpstr>
      <vt:lpstr>CoDS-I</vt:lpstr>
      <vt:lpstr>PowerPoint Presentation</vt:lpstr>
      <vt:lpstr>PowerPoint Presentation</vt:lpstr>
      <vt:lpstr>How was it shit-ified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CoDS-I</dc:title>
  <dc:creator>Jennie Ocken</dc:creator>
  <cp:lastModifiedBy>Le Mon</cp:lastModifiedBy>
  <cp:revision>3</cp:revision>
  <dcterms:created xsi:type="dcterms:W3CDTF">2024-06-27T17:50:11Z</dcterms:created>
  <dcterms:modified xsi:type="dcterms:W3CDTF">2024-06-28T03:22:45Z</dcterms:modified>
</cp:coreProperties>
</file>

<file path=docProps/thumbnail.jpeg>
</file>